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8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77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7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1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05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79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9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2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9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3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7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5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0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03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28FE7F-C6B2-4A81-904E-21899AA82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275" y="2567580"/>
            <a:ext cx="8825658" cy="30610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Rockwell" panose="02060603020205020403" pitchFamily="18" charset="0"/>
              </a:rPr>
              <a:t>INNOVATIONS AND TRANSFORMATIONS  AT NGUMBE CDSS</a:t>
            </a:r>
          </a:p>
          <a:p>
            <a:endParaRPr lang="en-US" sz="2800" b="1" dirty="0">
              <a:latin typeface="Rockwell" panose="02060603020205020403" pitchFamily="18" charset="0"/>
            </a:endParaRPr>
          </a:p>
          <a:p>
            <a:r>
              <a:rPr lang="en-US" sz="2800" b="1" dirty="0">
                <a:latin typeface="Rockwell" panose="02060603020205020403" pitchFamily="18" charset="0"/>
              </a:rPr>
              <a:t>         FEGGIE MPHASI MWALE</a:t>
            </a:r>
          </a:p>
        </p:txBody>
      </p:sp>
    </p:spTree>
    <p:extLst>
      <p:ext uri="{BB962C8B-B14F-4D97-AF65-F5344CB8AC3E}">
        <p14:creationId xmlns:p14="http://schemas.microsoft.com/office/powerpoint/2010/main" val="213413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B839-7F25-46DD-8197-20356A1C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Milestones </a:t>
            </a:r>
            <a:r>
              <a:rPr lang="en-US" dirty="0" err="1">
                <a:latin typeface="Rockwell" panose="02060603020205020403" pitchFamily="18" charset="0"/>
              </a:rPr>
              <a:t>cont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F742-C7CD-42D8-9DB5-7D1798858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960" y="1666241"/>
            <a:ext cx="5184691" cy="4590098"/>
          </a:xfrm>
        </p:spPr>
        <p:txBody>
          <a:bodyPr>
            <a:noAutofit/>
          </a:bodyPr>
          <a:lstStyle/>
          <a:p>
            <a:pPr>
              <a:buAutoNum type="arabicPeriod" startAt="8"/>
            </a:pPr>
            <a:r>
              <a:rPr lang="en-US" sz="2400" dirty="0">
                <a:latin typeface="Rockwell" panose="02060603020205020403" pitchFamily="18" charset="0"/>
              </a:rPr>
              <a:t>Excellent working relationship with school governance bodies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Rockwell" panose="02060603020205020403" pitchFamily="18" charset="0"/>
              </a:rPr>
              <a:t>Board of Governors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Rockwell" panose="02060603020205020403" pitchFamily="18" charset="0"/>
              </a:rPr>
              <a:t>Parent Teacher Association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Rockwell" panose="02060603020205020403" pitchFamily="18" charset="0"/>
              </a:rPr>
              <a:t>Parents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Rockwell" panose="02060603020205020403" pitchFamily="18" charset="0"/>
              </a:rPr>
              <a:t>Chiefs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Rockwell" panose="02060603020205020403" pitchFamily="18" charset="0"/>
              </a:rPr>
              <a:t>THEY ARE THE REASON THERE HAVE NEVER BEEN CRISES WORTH NOTING AT NGUMBE CDSS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358FFB-EC94-456E-8063-6C08A7E0CC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165546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C049-D87B-4BC6-8E34-144BF1AC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12D3-DF4F-4289-844C-A63E1C5299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Rockwell" panose="02060603020205020403" pitchFamily="18" charset="0"/>
              </a:rPr>
              <a:t>I go to work everyday knowing I have a duty. 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I have power to make or break a child and even a teacher.</a:t>
            </a:r>
          </a:p>
          <a:p>
            <a:r>
              <a:rPr lang="en-US" sz="2400" dirty="0">
                <a:latin typeface="Rockwell" panose="02060603020205020403" pitchFamily="18" charset="0"/>
              </a:rPr>
              <a:t>However, being a happy teacher that I am, I go to work with a smile and hope for a better future for all my students and teachers.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E2D498-F049-4C7F-9913-CE03DAB91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355791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6D51-5FCB-445D-8802-F51CC337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THANK YOU VERY MUCH FOR LISTENING </a:t>
            </a:r>
            <a:br>
              <a:rPr lang="en-US" sz="4000" dirty="0">
                <a:latin typeface="Rockwell" panose="02060603020205020403" pitchFamily="18" charset="0"/>
              </a:rPr>
            </a:br>
            <a:r>
              <a:rPr lang="en-US" sz="4000" dirty="0">
                <a:latin typeface="Rockwell" panose="02060603020205020403" pitchFamily="18" charset="0"/>
              </a:rPr>
              <a:t>ZIKOMO KWAMBIRI POMVETSERA</a:t>
            </a:r>
            <a:br>
              <a:rPr lang="en-US" sz="4000" dirty="0">
                <a:latin typeface="Rockwell" panose="02060603020205020403" pitchFamily="18" charset="0"/>
              </a:rPr>
            </a:br>
            <a:r>
              <a:rPr lang="en-US" sz="4000" dirty="0">
                <a:latin typeface="Rockwell" panose="02060603020205020403" pitchFamily="18" charset="0"/>
              </a:rPr>
              <a:t>YEBO CHOMENE PAKUPULIKIZGA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5F6D8-23B8-4A27-B069-DF00F19F3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Rockwell" panose="02060603020205020403" pitchFamily="18" charset="0"/>
              </a:rPr>
              <a:t>INE HEADMASTER WAMKAZI</a:t>
            </a:r>
          </a:p>
        </p:txBody>
      </p:sp>
    </p:spTree>
    <p:extLst>
      <p:ext uri="{BB962C8B-B14F-4D97-AF65-F5344CB8AC3E}">
        <p14:creationId xmlns:p14="http://schemas.microsoft.com/office/powerpoint/2010/main" val="269104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712A-238B-49C4-B054-C438E6CE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9BD0-7DED-43C8-A69E-AF6B6A7C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Rockwell" panose="02060603020205020403" pitchFamily="18" charset="0"/>
              </a:rPr>
              <a:t>Location: 				Blantyre Rural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Year of establishment: 	1991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Enrolment: 			610: 295 Male,	315 Female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Number of teachers: 	33; 11 Male, 	22 Female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Duration: 				4 years as Principal</a:t>
            </a:r>
          </a:p>
        </p:txBody>
      </p:sp>
    </p:spTree>
    <p:extLst>
      <p:ext uri="{BB962C8B-B14F-4D97-AF65-F5344CB8AC3E}">
        <p14:creationId xmlns:p14="http://schemas.microsoft.com/office/powerpoint/2010/main" val="207321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F947-11BF-43BA-92E0-8D26DFBF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3DB7-E892-40FE-8146-B3A93F8CD1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Infrastructure improvement: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Rockwell" panose="02060603020205020403" pitchFamily="18" charset="0"/>
              </a:rPr>
              <a:t>	using school development funds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Rockwell" panose="02060603020205020403" pitchFamily="18" charset="0"/>
              </a:rPr>
              <a:t>Partners : Classrooms for Malawi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69576F-A0B7-417C-BDDC-458427C8D3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390859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3E22-3021-4EAD-845F-0D6FA38A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Milestones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A2183-76BB-44E0-A5A4-C38984C63F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sz="3600" dirty="0">
                <a:latin typeface="Rockwell" panose="02060603020205020403" pitchFamily="18" charset="0"/>
              </a:rPr>
              <a:t>. Improved learning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Rockwell" panose="02060603020205020403" pitchFamily="18" charset="0"/>
              </a:rPr>
              <a:t>Purchase of desks, textbooks, laboratory equipment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08041F-6CC9-42F8-A373-B707FC9257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196398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C332-485E-4744-B75A-5702A821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Milestones Cont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3795-9964-4A67-9AAB-CD49DBF05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sz="2400" dirty="0"/>
              <a:t>. </a:t>
            </a:r>
            <a:r>
              <a:rPr lang="en-US" sz="2400" dirty="0">
                <a:latin typeface="Rockwell" panose="02060603020205020403" pitchFamily="18" charset="0"/>
              </a:rPr>
              <a:t>Improved Results</a:t>
            </a:r>
          </a:p>
          <a:p>
            <a:pPr marL="0" indent="0">
              <a:buNone/>
            </a:pPr>
            <a:endParaRPr lang="en-US" sz="2400" dirty="0">
              <a:latin typeface="Rockwell" panose="02060603020205020403" pitchFamily="18" charset="0"/>
            </a:endParaRPr>
          </a:p>
          <a:p>
            <a:pPr>
              <a:buAutoNum type="arabicPlain" startAt="2018"/>
            </a:pPr>
            <a:r>
              <a:rPr lang="en-US" sz="2400" dirty="0">
                <a:latin typeface="Rockwell" panose="02060603020205020403" pitchFamily="18" charset="0"/>
              </a:rPr>
              <a:t> 4 boys to University</a:t>
            </a:r>
          </a:p>
          <a:p>
            <a:pPr>
              <a:buAutoNum type="arabicPlain" startAt="2018"/>
            </a:pPr>
            <a:r>
              <a:rPr lang="en-US" sz="2400" dirty="0">
                <a:latin typeface="Rockwell" panose="02060603020205020403" pitchFamily="18" charset="0"/>
              </a:rPr>
              <a:t> 9 boys to University</a:t>
            </a:r>
          </a:p>
          <a:p>
            <a:pPr>
              <a:buAutoNum type="arabicPlain" startAt="2018"/>
            </a:pPr>
            <a:r>
              <a:rPr lang="en-US" sz="2400" dirty="0">
                <a:latin typeface="Rockwell" panose="02060603020205020403" pitchFamily="18" charset="0"/>
              </a:rPr>
              <a:t> 9 boys and 4 girls</a:t>
            </a:r>
          </a:p>
          <a:p>
            <a:pPr>
              <a:buAutoNum type="arabicPlain" startAt="2018"/>
            </a:pPr>
            <a:r>
              <a:rPr lang="en-US" sz="2400" dirty="0">
                <a:latin typeface="Rockwell" panose="02060603020205020403" pitchFamily="18" charset="0"/>
              </a:rPr>
              <a:t> 7 boys 2 girls</a:t>
            </a:r>
          </a:p>
          <a:p>
            <a:pPr marL="0" indent="0">
              <a:buNone/>
            </a:pPr>
            <a:r>
              <a:rPr lang="en-US" sz="2400" dirty="0">
                <a:latin typeface="Rockwell" panose="02060603020205020403" pitchFamily="18" charset="0"/>
              </a:rPr>
              <a:t>In  four years we have produced two best performers at division level in SWED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8D6354-7DEF-409F-91F9-B2DF08C37B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53468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69F6-89CD-44D2-8E54-4189F943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Milestones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2F86-29D3-4362-9044-914C72F9E2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AutoNum type="arabicPeriod" startAt="4"/>
            </a:pPr>
            <a:r>
              <a:rPr lang="en-US" sz="2800" dirty="0">
                <a:latin typeface="Rockwell" panose="02060603020205020403" pitchFamily="18" charset="0"/>
              </a:rPr>
              <a:t>Building self esteem in students and teachers.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Students participate in competitions against national and day secondary schools.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Winning science proposal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2375A0-A1C7-4AB5-BFB8-FCC75F631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302525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FD3D-368C-4DD2-81A1-C0EEE148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56F8-D45B-41B5-9C37-B10FE0FF1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480" y="2060575"/>
            <a:ext cx="4961171" cy="4195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sz="2400" dirty="0"/>
              <a:t>. </a:t>
            </a:r>
            <a:r>
              <a:rPr lang="en-US" sz="3000" dirty="0">
                <a:latin typeface="Rockwell" panose="02060603020205020403" pitchFamily="18" charset="0"/>
              </a:rPr>
              <a:t>Improvement in teaching.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Rockwell" panose="02060603020205020403" pitchFamily="18" charset="0"/>
              </a:rPr>
              <a:t>Communities of practice, mentoring and coaching, lesson studies.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Rockwell" panose="02060603020205020403" pitchFamily="18" charset="0"/>
              </a:rPr>
              <a:t>Regular CPDs; confidence, new teaching approaches, supervision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473E18-E95A-427F-A1BE-7AFF77AC3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373044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EE75-EA2E-4BC1-A746-0523CE7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Milestones </a:t>
            </a:r>
            <a:r>
              <a:rPr lang="en-US" dirty="0" err="1">
                <a:latin typeface="Rockwell" panose="02060603020205020403" pitchFamily="18" charset="0"/>
              </a:rPr>
              <a:t>cont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98577-611D-4539-A73F-6127E11676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</a:t>
            </a:r>
            <a:r>
              <a:rPr lang="en-US" sz="2800" dirty="0">
                <a:latin typeface="Rockwell" panose="02060603020205020403" pitchFamily="18" charset="0"/>
              </a:rPr>
              <a:t>Establishment and maintenance of successful relationships with partners: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Classrooms for Malawi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Telecom Networks Malawi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Limbe Rotary club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B3D0E1-55CB-45CF-A256-07693C734A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26947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33DF-954F-4A47-ADBD-3399EA44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Milestones </a:t>
            </a:r>
            <a:r>
              <a:rPr lang="en-US" dirty="0" err="1">
                <a:latin typeface="Rockwell" panose="02060603020205020403" pitchFamily="18" charset="0"/>
              </a:rPr>
              <a:t>Cont</a:t>
            </a:r>
            <a:r>
              <a:rPr lang="en-US" dirty="0">
                <a:latin typeface="Rockwell" panose="02060603020205020403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C601-1553-42DA-8206-E79EC5CA8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</a:t>
            </a:r>
            <a:r>
              <a:rPr lang="en-US" sz="2800" dirty="0">
                <a:latin typeface="Rockwell" panose="02060603020205020403" pitchFamily="18" charset="0"/>
              </a:rPr>
              <a:t>Keeping students in 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School bursaries to the most needy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Readmission of both boys and girls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Identifying individuals to help pay fees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3FE6E4-ADAA-42DC-AEA3-ADE5C7C694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2307751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</TotalTime>
  <Words>338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Rockwell</vt:lpstr>
      <vt:lpstr>Wingdings</vt:lpstr>
      <vt:lpstr>Wingdings 3</vt:lpstr>
      <vt:lpstr>Ion</vt:lpstr>
      <vt:lpstr>PowerPoint Presentation</vt:lpstr>
      <vt:lpstr>Introduction</vt:lpstr>
      <vt:lpstr>Milestones</vt:lpstr>
      <vt:lpstr>Milestones continued</vt:lpstr>
      <vt:lpstr>Milestones Cont.</vt:lpstr>
      <vt:lpstr>Milestones cont.</vt:lpstr>
      <vt:lpstr>Milestones</vt:lpstr>
      <vt:lpstr>Milestones cont</vt:lpstr>
      <vt:lpstr>Milestones Cont:</vt:lpstr>
      <vt:lpstr>Milestones cont</vt:lpstr>
      <vt:lpstr>Conclusion</vt:lpstr>
      <vt:lpstr>THANK YOU VERY MUCH FOR LISTENING  ZIKOMO KWAMBIRI POMVETSERA YEBO CHOMENE PAKUPULIKIZGA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2022-11-07T11:40:26Z</dcterms:created>
  <dcterms:modified xsi:type="dcterms:W3CDTF">2022-11-09T06:23:07Z</dcterms:modified>
</cp:coreProperties>
</file>